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82" r:id="rId4"/>
    <p:sldId id="284" r:id="rId5"/>
    <p:sldId id="260" r:id="rId6"/>
    <p:sldId id="263" r:id="rId7"/>
    <p:sldId id="285" r:id="rId8"/>
    <p:sldId id="286" r:id="rId9"/>
    <p:sldId id="287" r:id="rId10"/>
    <p:sldId id="276" r:id="rId11"/>
    <p:sldId id="288" r:id="rId12"/>
    <p:sldId id="274" r:id="rId13"/>
    <p:sldId id="289" r:id="rId14"/>
    <p:sldId id="29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tranpernt%20Mobile.mp4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MHRM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10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CRM:-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Customer Relationship Management</a:t>
            </a:r>
          </a:p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Maintains Long term relationship with customers for Progress and Prosperous  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621268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cs typeface="Aharoni" pitchFamily="2" charset="-79"/>
              </a:rPr>
              <a:t>Q.3 Functions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of Marketing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154668"/>
            <a:ext cx="5257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Shortcut to remember ) (</a:t>
            </a:r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MIS-MR P4 </a:t>
            </a:r>
            <a:r>
              <a:rPr lang="en-US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Crm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1874996"/>
            <a:ext cx="7315200" cy="50475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1</a:t>
            </a:r>
            <a:r>
              <a:rPr lang="en-US" dirty="0" smtClean="0">
                <a:solidFill>
                  <a:srgbClr val="FFFF00"/>
                </a:solidFill>
              </a:rPr>
              <a:t>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MIS- ( Management Information System)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2. MR- ( Marketing Research) 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3.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PRODUCT 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4. Price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                                                                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P4</a:t>
            </a:r>
            <a:endParaRPr lang="en-US" sz="28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5.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Place                                                                      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6. Advertising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6.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Promotion       7. Salesmanship</a:t>
            </a:r>
          </a:p>
          <a:p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                            8. Sales promotion </a:t>
            </a:r>
          </a:p>
          <a:p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                            9.After sales Services </a:t>
            </a:r>
          </a:p>
          <a:p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10.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CRM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3352800" y="3505200"/>
            <a:ext cx="1143000" cy="11430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1752600"/>
            <a:ext cx="7772400" cy="452431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Last point mention today  date in feedback link 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1485" y="1"/>
            <a:ext cx="9145485" cy="6857999"/>
          </a:xfrm>
        </p:spPr>
      </p:pic>
      <p:pic>
        <p:nvPicPr>
          <p:cNvPr id="5" name="tranpernt Mobil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85800" y="457200"/>
            <a:ext cx="7848600" cy="5886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681335"/>
            <a:ext cx="83820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 Q.3 Functions of Marketing</a:t>
            </a:r>
            <a:endParaRPr lang="en-US" sz="36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752601"/>
            <a:ext cx="8077200" cy="286232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(Shortcut to remember) </a:t>
            </a:r>
          </a:p>
          <a:p>
            <a:pPr algn="ctr"/>
            <a:r>
              <a:rPr lang="en-US" sz="44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MIS</a:t>
            </a:r>
            <a:r>
              <a:rPr lang="en-US" sz="4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-  </a:t>
            </a:r>
            <a:r>
              <a:rPr lang="en-US" sz="44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MR</a:t>
            </a:r>
            <a:r>
              <a:rPr lang="en-US" sz="4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 P4   </a:t>
            </a:r>
            <a:r>
              <a:rPr lang="en-US" sz="4400" u="sng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Crm</a:t>
            </a:r>
            <a:r>
              <a:rPr lang="en-US" sz="44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r>
              <a:rPr lang="en-US" sz="4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       1        2       (7)     1   </a:t>
            </a:r>
          </a:p>
          <a:p>
            <a:r>
              <a:rPr lang="en-US" sz="4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4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621268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smtClean="0">
                <a:cs typeface="Aharoni" pitchFamily="2" charset="-79"/>
              </a:rPr>
              <a:t>Q.3 Functions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of Marketing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154668"/>
            <a:ext cx="5257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Shortcut to remember ) (</a:t>
            </a:r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MIS-MR P4 </a:t>
            </a:r>
            <a:r>
              <a:rPr lang="en-US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Crm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1874996"/>
            <a:ext cx="7315200" cy="50475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1</a:t>
            </a:r>
            <a:r>
              <a:rPr lang="en-US" dirty="0" smtClean="0">
                <a:solidFill>
                  <a:srgbClr val="FFFF00"/>
                </a:solidFill>
              </a:rPr>
              <a:t>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MIS- (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Marketing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Information System)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2. MR- ( Marketing Research) 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3.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Product 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4. Price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                                                                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P4</a:t>
            </a:r>
            <a:endParaRPr lang="en-US" sz="28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5.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Place                                                                      </a:t>
            </a:r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6. Advertising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6.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Promotion       7. Salesmanship</a:t>
            </a:r>
          </a:p>
          <a:p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                            8. Sales promotion </a:t>
            </a:r>
          </a:p>
          <a:p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                            9.After sales Services </a:t>
            </a:r>
          </a:p>
          <a:p>
            <a:endParaRPr lang="en-US" sz="20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10.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CRM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3352800" y="3505200"/>
            <a:ext cx="1143000" cy="11430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685800"/>
            <a:ext cx="7239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MIS-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Marketing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Information System) :- </a:t>
            </a:r>
          </a:p>
          <a:p>
            <a:pPr marL="514350" indent="-514350"/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structure of people ,equipment &amp; procedure to gather ,sort, analyses and transmit data to decision maker.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4 components of MIS :- Internal Records, MR, Marketing Intelligence and MDSS</a:t>
            </a:r>
            <a:endParaRPr lang="en-US" sz="28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2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Marketing Research (MR):-</a:t>
            </a:r>
          </a:p>
          <a:p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systematic process of collecting and analyzing data to solve </a:t>
            </a:r>
            <a:r>
              <a:rPr lang="en-US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specific marketing problems.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Consumer research, P 4 research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1447800" y="1295400"/>
            <a:ext cx="7010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FF00"/>
                </a:solidFill>
                <a:cs typeface="Aharoni" pitchFamily="2" charset="-79"/>
              </a:rPr>
              <a:t>3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Product 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Anything can offered by Marketer to satisfy Customer needs or wants are called as product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Tangible Things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FMCG and Consumer Durable  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 descr="C:\Users\DELL\Pictures\amul mil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67200"/>
            <a:ext cx="2286000" cy="2286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7" name="Picture 3" descr="C:\Users\DELL\Pictures\mobi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4343400"/>
            <a:ext cx="2819400" cy="18837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-0.17202 C 0.12934 -0.36578 0.26285 -0.55954 0.30295 -0.64879 C 0.34306 -0.73804 0.26841 -0.70428 0.23629 -0.70705 C 0.20417 -0.70983 0.13091 -0.66936 0.1099 -0.66497 C 0.08889 -0.66058 0.10695 -0.67468 0.1099 -0.68139 C 0.11285 -0.68809 0.12014 -0.69642 0.12743 -0.70474 " pathEditMode="relative" rAng="0" ptsTypes="aaaaaA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39 -0.0659 C 0.07969 -0.30613 0.03316 -0.54613 -0.00694 -0.62428 C -0.04705 -0.70243 -0.09618 -0.55029 -0.11406 -0.53549 " pathEditMode="relative" ptsTypes="aaA">
                                      <p:cBhvr>
                                        <p:cTn id="1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1295400" y="302359"/>
            <a:ext cx="701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4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Price 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Exchange value of the product/service.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Buyers is ready to accept  and seller is ready to sale of product agreed price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 India --- Price is in rupees term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4244876"/>
            <a:ext cx="6858000" cy="2308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1.Skimming Price– All fashionable/</a:t>
            </a:r>
            <a:r>
              <a:rPr lang="en-US" sz="2400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Technolgy</a:t>
            </a:r>
            <a:r>
              <a:rPr lang="en-US" sz="24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products –High price to earn profit </a:t>
            </a:r>
          </a:p>
          <a:p>
            <a:endParaRPr lang="en-US" sz="24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2.Peneteration price:- Low price to capture market– DNA newspaper  </a:t>
            </a:r>
          </a:p>
          <a:p>
            <a:r>
              <a:rPr lang="en-US" sz="24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3200400"/>
            <a:ext cx="78486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itchFamily="2" charset="-79"/>
                <a:cs typeface="Aharoni" pitchFamily="2" charset="-79"/>
              </a:rPr>
              <a:t>It should right price--- No high price or No low price 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1447800" y="228600"/>
            <a:ext cx="701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5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Place  :- </a:t>
            </a:r>
          </a:p>
          <a:p>
            <a:pPr>
              <a:buFont typeface="Wingdings" pitchFamily="2" charset="2"/>
              <a:buChar char="Ø"/>
            </a:pP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Movement of production to consumption centre</a:t>
            </a:r>
          </a:p>
          <a:p>
            <a:pPr>
              <a:buFont typeface="Wingdings" pitchFamily="2" charset="2"/>
              <a:buChar char="Ø"/>
            </a:pP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Channel of distribution- Direct &amp; Indirect Channel</a:t>
            </a:r>
          </a:p>
          <a:p>
            <a:pPr>
              <a:buFont typeface="Wingdings" pitchFamily="2" charset="2"/>
              <a:buChar char="Ø"/>
            </a:pP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One centralized place or branches or shops' or dealers or retailer or Agents or  </a:t>
            </a:r>
          </a:p>
          <a:p>
            <a:pPr>
              <a:buFont typeface="Wingdings" pitchFamily="2" charset="2"/>
              <a:buChar char="Ø"/>
            </a:pPr>
            <a:endParaRPr lang="en-US" sz="28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Online or Offline channel to get products.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1447800" y="685800"/>
            <a:ext cx="701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6.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Promotion  :- 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promote or publicity or </a:t>
            </a:r>
            <a:r>
              <a:rPr lang="en-US" sz="2800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proprognda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about products and services to attract attention and create demand in the market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3733800"/>
            <a:ext cx="6248400" cy="252376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6.Advertising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7.Salesmanship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8.Sales promotion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9.  After sales service</a:t>
            </a:r>
          </a:p>
          <a:p>
            <a:r>
              <a:rPr lang="en-US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448</Words>
  <Application>Microsoft Office PowerPoint</Application>
  <PresentationFormat>On-screen Show (4:3)</PresentationFormat>
  <Paragraphs>100</Paragraphs>
  <Slides>14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60</cp:revision>
  <dcterms:created xsi:type="dcterms:W3CDTF">2020-06-02T07:05:21Z</dcterms:created>
  <dcterms:modified xsi:type="dcterms:W3CDTF">2021-09-16T19:38:40Z</dcterms:modified>
</cp:coreProperties>
</file>